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305" r:id="rId2"/>
    <p:sldId id="566" r:id="rId3"/>
    <p:sldId id="469" r:id="rId4"/>
    <p:sldId id="567" r:id="rId5"/>
    <p:sldId id="296" r:id="rId6"/>
    <p:sldId id="470" r:id="rId7"/>
    <p:sldId id="507" r:id="rId8"/>
    <p:sldId id="568" r:id="rId9"/>
    <p:sldId id="318" r:id="rId10"/>
    <p:sldId id="565" r:id="rId11"/>
    <p:sldId id="27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812" autoAdjust="0"/>
    <p:restoredTop sz="60608" autoAdjust="0"/>
  </p:normalViewPr>
  <p:slideViewPr>
    <p:cSldViewPr snapToGrid="0">
      <p:cViewPr varScale="1">
        <p:scale>
          <a:sx n="72" d="100"/>
          <a:sy n="72" d="100"/>
        </p:scale>
        <p:origin x="2484" y="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1325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All files are binary files some binary files can be interpreted as text files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Some text files are ASCII and some text files are UTF-8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All ASCII files are valid UTF-8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Consider quote vs. curly quote in ASCII vs UTF-8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917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0633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0058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3399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7903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7289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register.co.uk/2018/05/08/windows_notepad_unix_linux_macos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thenewstack.io/spaces-vs-tabs-a-20-year-debate-and-now-this-what-the-hell-is-wrong-with-go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Agenda for Friday, August 30</a:t>
            </a:r>
            <a:r>
              <a:rPr lang="en-US" sz="2200" baseline="30000" dirty="0"/>
              <a:t>th</a:t>
            </a:r>
            <a:r>
              <a:rPr lang="en-US" sz="2200" dirty="0"/>
              <a:t> from 2 to 2:50pm CST: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Review Assignment from Last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Friendly Conversation Topic – Text File Encoding Standards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Q&amp;A: Programming Assignment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Q&amp;A: Quiz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Assignment for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Lab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Discussion &amp; Questions welcome at any time… please be present with no phones or email during our time together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8"/>
            <a:ext cx="10718950" cy="546334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Continue: Identify two team members (not the Scrum Master) who will each lead the discussion of an OOP Concept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Discuss Programming Assignment 1 and Quiz 1 in detail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Demo Activities List items 9 and 10 to your Scrum Master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Complete initial DB1 post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Work on Programming Assignment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Scrum Master 2:48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u="sng" dirty="0"/>
              <a:t>Team Report Out Guidelines</a:t>
            </a:r>
          </a:p>
          <a:p>
            <a:pPr marL="0" indent="0">
              <a:buNone/>
            </a:pPr>
            <a:r>
              <a:rPr lang="en-US" sz="2000" dirty="0"/>
              <a:t>Scrum Master stand up, give your name, your team name,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2000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2000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2000" dirty="0"/>
              <a:t>What is getting in your way or keeping you from completing the assignments?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315691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1130818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from Last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Activity List items 1 through 10 before our next class and be prepared to discuss them </a:t>
            </a:r>
          </a:p>
          <a:p>
            <a:pPr marL="0" indent="0">
              <a:buNone/>
            </a:pPr>
            <a:r>
              <a:rPr lang="en-US" sz="2000" dirty="0"/>
              <a:t> </a:t>
            </a:r>
          </a:p>
          <a:p>
            <a:pPr marL="0" indent="0">
              <a:buNone/>
            </a:pPr>
            <a:r>
              <a:rPr lang="en-US" sz="2000" b="1" dirty="0"/>
              <a:t>Take your name tags with you and bring them back to class through the end of Sprint 2</a:t>
            </a:r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226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Text File Encoding Standards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3528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ASCII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Unicode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UTF-8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Others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419FF6-75F8-44B2-AFA4-ECF14FB72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5649" y="1868804"/>
            <a:ext cx="6848476" cy="404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807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ASCII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C1BC82-5C90-0944-A5E4-C76430FBC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362" y="1491916"/>
            <a:ext cx="7735289" cy="490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762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Text File End-Of-Line (EOL) and Encoding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52495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Industry adoption of end-of-line encoding includes: 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Windows: 	Both Carriage Return (CR, \r, 0x0d) and Line Feed (LF, \n, 0x0a) together.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Unix/Linux/OSX: 	Just Line Feed (LF, \n, 0x0a)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Mac (pre-OSX): 	Just Carriage Return (CR, \r, 0x0d)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Article on Windows Notepad supporting non-Windows EOF conventions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2578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Source Code Indenting and Tabs vs Spaces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9066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Source code should be indented consistently in order to promote readability.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Tabs versus Spaces has been a holy war among programmers since source files were created: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“Should source-code lines be indented using tab characters or space characters? … and if spaces, how many spaces?”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u="sng" dirty="0"/>
              <a:t>Rules: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yourself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 project… and fellow developers on the project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 organization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For this class, please use four spaces and never utilize tabs.</a:t>
            </a:r>
          </a:p>
        </p:txBody>
      </p:sp>
    </p:spTree>
    <p:extLst>
      <p:ext uri="{BB962C8B-B14F-4D97-AF65-F5344CB8AC3E}">
        <p14:creationId xmlns:p14="http://schemas.microsoft.com/office/powerpoint/2010/main" val="1300948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Q&amp;A: Programming Assignment 1</a:t>
            </a:r>
          </a:p>
        </p:txBody>
      </p:sp>
    </p:spTree>
    <p:extLst>
      <p:ext uri="{BB962C8B-B14F-4D97-AF65-F5344CB8AC3E}">
        <p14:creationId xmlns:p14="http://schemas.microsoft.com/office/powerpoint/2010/main" val="1487770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Q&amp;A: Quiz 1</a:t>
            </a:r>
          </a:p>
        </p:txBody>
      </p:sp>
    </p:spTree>
    <p:extLst>
      <p:ext uri="{BB962C8B-B14F-4D97-AF65-F5344CB8AC3E}">
        <p14:creationId xmlns:p14="http://schemas.microsoft.com/office/powerpoint/2010/main" val="3391827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Complete Activity List items though 13 plus </a:t>
            </a:r>
            <a:r>
              <a:rPr lang="en-US" u="sng" dirty="0"/>
              <a:t>complete “version 1” of  Programming Assignment 1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b="1" dirty="0"/>
              <a:t>Take your name tags with you and bring them back to class through the end of Sprint 2</a:t>
            </a:r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9923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411</TotalTime>
  <Words>467</Words>
  <Application>Microsoft Office PowerPoint</Application>
  <PresentationFormat>Widescreen</PresentationFormat>
  <Paragraphs>78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Object-Oriented Programming Discussion, Lecture, &amp; Lab Eric Pogue</vt:lpstr>
      <vt:lpstr>Assignment from Last Class</vt:lpstr>
      <vt:lpstr>Text File Encoding Standards</vt:lpstr>
      <vt:lpstr>ASCII</vt:lpstr>
      <vt:lpstr>Text File End-Of-Line (EOL) and Encoding</vt:lpstr>
      <vt:lpstr>Source Code Indenting and Tabs vs Spaces</vt:lpstr>
      <vt:lpstr>Q&amp;A: Programming Assignment 1</vt:lpstr>
      <vt:lpstr>Q&amp;A: Quiz 1</vt:lpstr>
      <vt:lpstr>Assignment for Next Class</vt:lpstr>
      <vt:lpstr>Lab</vt:lpstr>
      <vt:lpstr>End of Session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Eric Pogue</dc:creator>
  <cp:lastModifiedBy>Eric Pogue</cp:lastModifiedBy>
  <cp:revision>34</cp:revision>
  <dcterms:created xsi:type="dcterms:W3CDTF">2019-01-14T15:53:15Z</dcterms:created>
  <dcterms:modified xsi:type="dcterms:W3CDTF">2019-08-30T19:52:09Z</dcterms:modified>
</cp:coreProperties>
</file>